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310" y="-12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23.03.2022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940023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29/03/2022</a:t>
            </a:r>
            <a:r>
              <a:rPr lang="tr-TR" sz="18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18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12.00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B-2D10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000834" y="4882604"/>
            <a:ext cx="3652516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SÜEDA SERTBAKAN</a:t>
            </a:r>
          </a:p>
          <a:p>
            <a:pPr algn="ctr">
              <a:lnSpc>
                <a:spcPct val="125000"/>
              </a:lnSpc>
            </a:pPr>
            <a:r>
              <a:rPr lang="tr-TR" sz="24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21519016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80981" y="5064239"/>
            <a:ext cx="6667090" cy="483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Karbon Nanomalzemelerin Biyolojik Özellikleri ve Uygulamaları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>
                <a:latin typeface="Times New Roman"/>
                <a:ea typeface="Batang"/>
              </a:rPr>
              <a:t> </a:t>
            </a:r>
            <a:r>
              <a:rPr lang="tr-TR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Prof.Dr. Belkız BİLGİN ERAN</a:t>
            </a:r>
            <a:endParaRPr lang="tr-TR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561ACC9B-A9B9-4641-9120-F433BFBC23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849" y="7250846"/>
            <a:ext cx="1833185" cy="1848590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7FD76FEA-2CBA-4402-A976-F18F0FCB7B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91" y="7134816"/>
            <a:ext cx="1943031" cy="1930656"/>
          </a:xfrm>
          <a:prstGeom prst="rect">
            <a:avLst/>
          </a:prstGeom>
        </p:spPr>
      </p:pic>
      <p:pic>
        <p:nvPicPr>
          <p:cNvPr id="21" name="Resim 20" descr="ağaç, kişi, açık hava içeren bir resim&#10;&#10;Açıklama otomatik olarak oluşturuldu">
            <a:extLst>
              <a:ext uri="{FF2B5EF4-FFF2-40B4-BE49-F238E27FC236}">
                <a16:creationId xmlns:a16="http://schemas.microsoft.com/office/drawing/2014/main" xmlns="" id="{68534381-B76C-4942-9AE9-B9ADB945619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" t="-2003" r="1"/>
          <a:stretch/>
        </p:blipFill>
        <p:spPr>
          <a:xfrm>
            <a:off x="2560245" y="1863198"/>
            <a:ext cx="2407054" cy="30651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225</TotalTime>
  <Words>37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Casper</cp:lastModifiedBy>
  <cp:revision>28</cp:revision>
  <dcterms:created xsi:type="dcterms:W3CDTF">2016-11-29T08:51:08Z</dcterms:created>
  <dcterms:modified xsi:type="dcterms:W3CDTF">2022-03-23T10:07:47Z</dcterms:modified>
</cp:coreProperties>
</file>